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61" r:id="rId4"/>
    <p:sldId id="257" r:id="rId5"/>
    <p:sldId id="258" r:id="rId6"/>
    <p:sldId id="259" r:id="rId7"/>
    <p:sldId id="260" r:id="rId8"/>
    <p:sldId id="262" r:id="rId9"/>
    <p:sldId id="265" r:id="rId10"/>
    <p:sldId id="264" r:id="rId11"/>
    <p:sldId id="263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BCE03-39CB-46F9-BD1E-0893BFBC14DC}" type="datetimeFigureOut">
              <a:rPr lang="en-US" smtClean="0"/>
              <a:t>2/16/2009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53A77-9F5E-4F8C-930E-D622E78C8F7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dirty="0" smtClean="0"/>
              <a:t>Imperialism in India</a:t>
            </a:r>
            <a:endParaRPr lang="en-US" sz="6600" dirty="0"/>
          </a:p>
        </p:txBody>
      </p:sp>
      <p:pic>
        <p:nvPicPr>
          <p:cNvPr id="4" name="Content Placeholder 3" descr="flag_of_india_sv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4572000"/>
            <a:ext cx="2457450" cy="1638300"/>
          </a:xfrm>
        </p:spPr>
      </p:pic>
      <p:pic>
        <p:nvPicPr>
          <p:cNvPr id="5" name="Picture 4" descr="great_britain_flag_filip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295400"/>
            <a:ext cx="5062809" cy="3007308"/>
          </a:xfrm>
          <a:prstGeom prst="rect">
            <a:avLst/>
          </a:prstGeom>
        </p:spPr>
      </p:pic>
      <p:pic>
        <p:nvPicPr>
          <p:cNvPr id="6" name="Picture 5" descr="large_flag_of_pakista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4572000"/>
            <a:ext cx="2486026" cy="1657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95400" y="5638800"/>
            <a:ext cx="8229600" cy="1447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after Rebellion in 1857</a:t>
            </a:r>
            <a:endParaRPr lang="en-US" sz="2400" dirty="0"/>
          </a:p>
        </p:txBody>
      </p:sp>
      <p:pic>
        <p:nvPicPr>
          <p:cNvPr id="6" name="Content Placeholder 5" descr="rebell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228600"/>
            <a:ext cx="8695495" cy="579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epo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52400"/>
            <a:ext cx="8763000" cy="65970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050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Mughal Emperor, Bahadur</a:t>
            </a:r>
            <a:endParaRPr lang="en-US" sz="2400" dirty="0"/>
          </a:p>
        </p:txBody>
      </p:sp>
      <p:pic>
        <p:nvPicPr>
          <p:cNvPr id="4" name="Content Placeholder 3" descr="Bahadur_Shah_Zafa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52399"/>
            <a:ext cx="7210779" cy="55626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Red Fort</a:t>
            </a:r>
            <a:endParaRPr lang="en-US" sz="2400" dirty="0"/>
          </a:p>
        </p:txBody>
      </p:sp>
      <p:pic>
        <p:nvPicPr>
          <p:cNvPr id="4" name="Content Placeholder 3" descr="red%20for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457200"/>
            <a:ext cx="8491648" cy="53603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Gandhi encourages people to make their own cloth</a:t>
            </a:r>
            <a:endParaRPr lang="en-US" sz="2400" dirty="0"/>
          </a:p>
        </p:txBody>
      </p:sp>
      <p:pic>
        <p:nvPicPr>
          <p:cNvPr id="6" name="Content Placeholder 5" descr="gandhi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304800"/>
            <a:ext cx="5715000" cy="555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Salt March</a:t>
            </a:r>
            <a:endParaRPr lang="en-US" sz="2400" dirty="0"/>
          </a:p>
        </p:txBody>
      </p:sp>
      <p:pic>
        <p:nvPicPr>
          <p:cNvPr id="4" name="Content Placeholder 3" descr="Marche_s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143000"/>
            <a:ext cx="7843870" cy="54251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0" y="274638"/>
            <a:ext cx="3352800" cy="5364162"/>
          </a:xfrm>
        </p:spPr>
        <p:txBody>
          <a:bodyPr>
            <a:norm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Gathering salt from the ocean</a:t>
            </a:r>
            <a:endParaRPr lang="en-US" sz="2400" dirty="0"/>
          </a:p>
        </p:txBody>
      </p:sp>
      <p:pic>
        <p:nvPicPr>
          <p:cNvPr id="4" name="Content Placeholder 3" descr="gandhisaltmarch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228600"/>
            <a:ext cx="4267200" cy="6334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9436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Nehru and Gandhi at the Indian National Congress</a:t>
            </a:r>
            <a:endParaRPr lang="en-US" sz="2400" dirty="0"/>
          </a:p>
        </p:txBody>
      </p:sp>
      <p:pic>
        <p:nvPicPr>
          <p:cNvPr id="4" name="Content Placeholder 3" descr="nehru-gandh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04800"/>
            <a:ext cx="7467600" cy="5635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58674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           untouchables</a:t>
            </a:r>
            <a:endParaRPr lang="en-US" sz="2400" dirty="0"/>
          </a:p>
        </p:txBody>
      </p:sp>
      <p:pic>
        <p:nvPicPr>
          <p:cNvPr id="4" name="Content Placeholder 3" descr="untouchables-723788-s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228600"/>
            <a:ext cx="7848600" cy="5886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4864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Amritsar Massacre</a:t>
            </a:r>
            <a:endParaRPr lang="en-US" sz="2400" dirty="0"/>
          </a:p>
        </p:txBody>
      </p:sp>
      <p:pic>
        <p:nvPicPr>
          <p:cNvPr id="6" name="Content Placeholder 5" descr="massacr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304800"/>
            <a:ext cx="8460638" cy="47379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67400" y="1295400"/>
            <a:ext cx="3276600" cy="33528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z="4800" dirty="0" smtClean="0">
                <a:solidFill>
                  <a:schemeClr val="tx1"/>
                </a:solidFill>
              </a:rPr>
              <a:t>The trip to India started with Queen Elizabeth</a:t>
            </a:r>
            <a:endParaRPr lang="en-US" sz="4800" dirty="0">
              <a:solidFill>
                <a:schemeClr val="tx1"/>
              </a:solidFill>
            </a:endParaRPr>
          </a:p>
        </p:txBody>
      </p:sp>
      <p:pic>
        <p:nvPicPr>
          <p:cNvPr id="4" name="Picture 3" descr="100_9126_m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57200"/>
            <a:ext cx="5486400" cy="5503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76400" y="58674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Amritsar Memorial</a:t>
            </a:r>
            <a:endParaRPr lang="en-US" sz="2400" dirty="0"/>
          </a:p>
        </p:txBody>
      </p:sp>
      <p:pic>
        <p:nvPicPr>
          <p:cNvPr id="4" name="Content Placeholder 3" descr="1memori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7800" y="228600"/>
            <a:ext cx="6404286" cy="5867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33600" y="3429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Muslim vs. Hindu Riots</a:t>
            </a:r>
            <a:endParaRPr lang="en-US" sz="2400" dirty="0"/>
          </a:p>
        </p:txBody>
      </p:sp>
      <p:pic>
        <p:nvPicPr>
          <p:cNvPr id="4" name="Content Placeholder 3" descr="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2400" y="228600"/>
            <a:ext cx="4876800" cy="64309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Flag of the Muslim League</a:t>
            </a:r>
            <a:endParaRPr lang="en-US" sz="2400" dirty="0"/>
          </a:p>
        </p:txBody>
      </p:sp>
      <p:pic>
        <p:nvPicPr>
          <p:cNvPr id="4" name="Content Placeholder 3" descr="Flag_of_Muslim_Leagu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304800"/>
            <a:ext cx="8382000" cy="558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Map of India </a:t>
            </a:r>
            <a:endParaRPr lang="en-US" sz="2400" dirty="0"/>
          </a:p>
        </p:txBody>
      </p:sp>
      <p:pic>
        <p:nvPicPr>
          <p:cNvPr id="6" name="Content Placeholder 5" descr="karte-5-79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0" y="304800"/>
            <a:ext cx="5562600" cy="56943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66800" y="58674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Mountbatten and Gandhi</a:t>
            </a:r>
            <a:endParaRPr lang="en-US" sz="2400" dirty="0"/>
          </a:p>
        </p:txBody>
      </p:sp>
      <p:pic>
        <p:nvPicPr>
          <p:cNvPr id="4" name="Content Placeholder 3" descr="moun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304800"/>
            <a:ext cx="8077200" cy="5790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76400" y="59436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Map of Pakistan and India</a:t>
            </a:r>
            <a:endParaRPr lang="en-US" sz="2400" dirty="0"/>
          </a:p>
        </p:txBody>
      </p:sp>
      <p:pic>
        <p:nvPicPr>
          <p:cNvPr id="4" name="Content Placeholder 3" descr="india_pakistan_kargi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228600"/>
            <a:ext cx="6553200" cy="59725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Salt March Memorial</a:t>
            </a:r>
            <a:endParaRPr lang="en-US" sz="2400" dirty="0"/>
          </a:p>
        </p:txBody>
      </p:sp>
      <p:pic>
        <p:nvPicPr>
          <p:cNvPr id="4" name="Content Placeholder 3" descr="memori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381000"/>
            <a:ext cx="8305800" cy="55285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2578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flag of British East India Company</a:t>
            </a:r>
            <a:endParaRPr lang="en-US" sz="2400" dirty="0"/>
          </a:p>
        </p:txBody>
      </p:sp>
      <p:pic>
        <p:nvPicPr>
          <p:cNvPr id="4" name="Content Placeholder 3" descr="East_India_flag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914400"/>
            <a:ext cx="8534400" cy="4267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400" y="152400"/>
            <a:ext cx="2895600" cy="5715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Focus fell on India rather than the </a:t>
            </a:r>
            <a:r>
              <a:rPr lang="en-US" sz="3200" dirty="0"/>
              <a:t>E</a:t>
            </a:r>
            <a:r>
              <a:rPr lang="en-US" sz="3200" dirty="0" smtClean="0"/>
              <a:t>ast </a:t>
            </a:r>
            <a:r>
              <a:rPr lang="en-US" sz="3200" dirty="0"/>
              <a:t>I</a:t>
            </a:r>
            <a:r>
              <a:rPr lang="en-US" sz="3200" dirty="0" smtClean="0"/>
              <a:t>ndies</a:t>
            </a:r>
            <a:endParaRPr lang="en-US" sz="3200" dirty="0"/>
          </a:p>
        </p:txBody>
      </p:sp>
      <p:pic>
        <p:nvPicPr>
          <p:cNvPr id="4" name="Content Placeholder 3" descr="map-of-asia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609600"/>
            <a:ext cx="6146519" cy="5562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5638800"/>
            <a:ext cx="6019800" cy="1219200"/>
          </a:xfrm>
        </p:spPr>
        <p:txBody>
          <a:bodyPr>
            <a:normAutofit/>
          </a:bodyPr>
          <a:lstStyle/>
          <a:p>
            <a:r>
              <a:rPr lang="en-US" sz="2400" dirty="0"/>
              <a:t>m</a:t>
            </a:r>
            <a:r>
              <a:rPr lang="en-US" sz="2400" dirty="0" smtClean="0"/>
              <a:t>ajor trading posts established</a:t>
            </a:r>
            <a:endParaRPr lang="en-US" sz="2400" dirty="0"/>
          </a:p>
        </p:txBody>
      </p:sp>
      <p:pic>
        <p:nvPicPr>
          <p:cNvPr id="4" name="Content Placeholder 3" descr="sscities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228600"/>
            <a:ext cx="7467600" cy="5600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                                                                    tea was a popular export</a:t>
            </a:r>
            <a:endParaRPr lang="en-US" sz="2400" dirty="0"/>
          </a:p>
        </p:txBody>
      </p:sp>
      <p:pic>
        <p:nvPicPr>
          <p:cNvPr id="4" name="Content Placeholder 3" descr="102489-004-898533C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28600"/>
            <a:ext cx="7964347" cy="54157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                                                        gold was plentiful in India</a:t>
            </a:r>
            <a:endParaRPr lang="en-US" sz="2400" dirty="0"/>
          </a:p>
        </p:txBody>
      </p:sp>
      <p:pic>
        <p:nvPicPr>
          <p:cNvPr id="4" name="Content Placeholder 3" descr="d08_indian_brid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28600"/>
            <a:ext cx="8264196" cy="5745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                                                map of Mughal Empire</a:t>
            </a:r>
            <a:endParaRPr lang="en-US" sz="2400" dirty="0"/>
          </a:p>
        </p:txBody>
      </p:sp>
      <p:pic>
        <p:nvPicPr>
          <p:cNvPr id="4" name="Content Placeholder 3" descr="mughal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304800"/>
            <a:ext cx="4876800" cy="63835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7150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wrapped cartridges </a:t>
            </a:r>
            <a:endParaRPr lang="en-US" sz="2400" dirty="0"/>
          </a:p>
        </p:txBody>
      </p:sp>
      <p:pic>
        <p:nvPicPr>
          <p:cNvPr id="4" name="Content Placeholder 3" descr="R119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609600"/>
            <a:ext cx="8637544" cy="48252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109</Words>
  <Application>Microsoft Office PowerPoint</Application>
  <PresentationFormat>On-screen Show (4:3)</PresentationFormat>
  <Paragraphs>25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Imperialism in India</vt:lpstr>
      <vt:lpstr>Slide 2</vt:lpstr>
      <vt:lpstr>flag of British East India Company</vt:lpstr>
      <vt:lpstr>Focus fell on India rather than the East Indies</vt:lpstr>
      <vt:lpstr>major trading posts established</vt:lpstr>
      <vt:lpstr>                                                                    tea was a popular export</vt:lpstr>
      <vt:lpstr>                                                        gold was plentiful in India</vt:lpstr>
      <vt:lpstr>                                                map of Mughal Empire</vt:lpstr>
      <vt:lpstr>wrapped cartridges </vt:lpstr>
      <vt:lpstr>after Rebellion in 1857</vt:lpstr>
      <vt:lpstr>Slide 11</vt:lpstr>
      <vt:lpstr>Mughal Emperor, Bahadur</vt:lpstr>
      <vt:lpstr>The Red Fort</vt:lpstr>
      <vt:lpstr>Gandhi encourages people to make their own cloth</vt:lpstr>
      <vt:lpstr>Salt March</vt:lpstr>
      <vt:lpstr>           Gathering salt from the ocean</vt:lpstr>
      <vt:lpstr>Nehru and Gandhi at the Indian National Congress</vt:lpstr>
      <vt:lpstr>           untouchables</vt:lpstr>
      <vt:lpstr>Amritsar Massacre</vt:lpstr>
      <vt:lpstr>Amritsar Memorial</vt:lpstr>
      <vt:lpstr>Muslim vs. Hindu Riots</vt:lpstr>
      <vt:lpstr>Flag of the Muslim League</vt:lpstr>
      <vt:lpstr>Map of India </vt:lpstr>
      <vt:lpstr>Mountbatten and Gandhi</vt:lpstr>
      <vt:lpstr>Map of Pakistan and India</vt:lpstr>
      <vt:lpstr>Salt March Memorial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uf</dc:creator>
  <cp:lastModifiedBy>uf</cp:lastModifiedBy>
  <cp:revision>12</cp:revision>
  <dcterms:created xsi:type="dcterms:W3CDTF">2009-02-16T21:57:28Z</dcterms:created>
  <dcterms:modified xsi:type="dcterms:W3CDTF">2009-02-17T01:01:39Z</dcterms:modified>
</cp:coreProperties>
</file>